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2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19D93-E050-441E-97D7-BD21277AB97B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44D122-DEA8-459B-B77F-D14BFB9324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571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4D122-DEA8-459B-B77F-D14BFB93241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348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44D122-DEA8-459B-B77F-D14BFB93241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87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6556F-7C61-4C1E-A111-06B4856D87F8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04341-1BAF-4226-A580-6DE3AED77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9319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6556F-7C61-4C1E-A111-06B4856D87F8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04341-1BAF-4226-A580-6DE3AED77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033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6556F-7C61-4C1E-A111-06B4856D87F8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04341-1BAF-4226-A580-6DE3AED77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995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6556F-7C61-4C1E-A111-06B4856D87F8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04341-1BAF-4226-A580-6DE3AED77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962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6556F-7C61-4C1E-A111-06B4856D87F8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04341-1BAF-4226-A580-6DE3AED77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848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6556F-7C61-4C1E-A111-06B4856D87F8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04341-1BAF-4226-A580-6DE3AED77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277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6556F-7C61-4C1E-A111-06B4856D87F8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04341-1BAF-4226-A580-6DE3AED77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971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6556F-7C61-4C1E-A111-06B4856D87F8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04341-1BAF-4226-A580-6DE3AED77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804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6556F-7C61-4C1E-A111-06B4856D87F8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04341-1BAF-4226-A580-6DE3AED77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310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6556F-7C61-4C1E-A111-06B4856D87F8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04341-1BAF-4226-A580-6DE3AED77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106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6556F-7C61-4C1E-A111-06B4856D87F8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04341-1BAF-4226-A580-6DE3AED77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314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6556F-7C61-4C1E-A111-06B4856D87F8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04341-1BAF-4226-A580-6DE3AED77E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963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04"/>
            <a:ext cx="12192000" cy="679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57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12115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187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3" y="64168"/>
            <a:ext cx="12040734" cy="672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56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43"/>
            <a:ext cx="12192000" cy="689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850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148"/>
            <a:ext cx="122843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15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6845" y="-70408"/>
            <a:ext cx="12485690" cy="699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1945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54" y="0"/>
            <a:ext cx="122213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67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21"/>
            <a:ext cx="12288420" cy="686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83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" y="-1"/>
            <a:ext cx="12190050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065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" y="59125"/>
            <a:ext cx="12079706" cy="67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19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696" y="1249491"/>
            <a:ext cx="10522608" cy="43590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096" y="1401891"/>
            <a:ext cx="10522608" cy="43590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496" y="1554291"/>
            <a:ext cx="10522608" cy="43590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896" y="1706691"/>
            <a:ext cx="10522608" cy="43590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7" y="-4914"/>
            <a:ext cx="12079706" cy="68678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9706" cy="686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424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769"/>
            <a:ext cx="12191998" cy="687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96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8783"/>
            <a:ext cx="12191998" cy="674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1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0" y="-1"/>
            <a:ext cx="12211440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11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366"/>
            <a:ext cx="12464716" cy="693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28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7" y="56147"/>
            <a:ext cx="12073086" cy="674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561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8579"/>
            <a:ext cx="12863675" cy="72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613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2</Words>
  <Application>Microsoft Office PowerPoint</Application>
  <PresentationFormat>Широкоэкранный</PresentationFormat>
  <Paragraphs>2</Paragraphs>
  <Slides>17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korsmusei1@gmail.com</dc:creator>
  <cp:lastModifiedBy>korsmusei1@gmail.com</cp:lastModifiedBy>
  <cp:revision>3</cp:revision>
  <dcterms:created xsi:type="dcterms:W3CDTF">2022-12-21T01:52:40Z</dcterms:created>
  <dcterms:modified xsi:type="dcterms:W3CDTF">2022-12-21T03:14:05Z</dcterms:modified>
</cp:coreProperties>
</file>